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584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27168" cy="1143000"/>
          </a:xfrm>
        </p:spPr>
        <p:txBody>
          <a:bodyPr/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Островок безопасности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1331640" y="1124745"/>
            <a:ext cx="5760640" cy="864096"/>
          </a:xfrm>
        </p:spPr>
        <p:txBody>
          <a:bodyPr>
            <a:normAutofit fontScale="47500" lnSpcReduction="20000"/>
          </a:bodyPr>
          <a:lstStyle/>
          <a:p>
            <a:pPr algn="ctr"/>
            <a:r>
              <a:rPr lang="ru-RU" dirty="0" smtClean="0"/>
              <a:t>Печатное издание МБДОУ «Детский сад № 17 г.Лениногорска» для воспитанников , их родителей</a:t>
            </a:r>
            <a:r>
              <a:rPr lang="ru-RU" dirty="0"/>
              <a:t> </a:t>
            </a:r>
            <a:r>
              <a:rPr lang="ru-RU" dirty="0" smtClean="0"/>
              <a:t>и педагогов.</a:t>
            </a:r>
          </a:p>
          <a:p>
            <a:pPr algn="ctr"/>
            <a:endParaRPr lang="ru-RU" dirty="0"/>
          </a:p>
          <a:p>
            <a:pPr algn="ctr"/>
            <a:r>
              <a:rPr lang="ru-RU" dirty="0" smtClean="0"/>
              <a:t>----------------------------------------------------------------------------------------------------------------------------------</a:t>
            </a:r>
            <a:endParaRPr lang="ru-RU" dirty="0"/>
          </a:p>
        </p:txBody>
      </p:sp>
      <p:pic>
        <p:nvPicPr>
          <p:cNvPr id="12" name="Содержимое 11" descr="p141_svetofor.gif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188640"/>
            <a:ext cx="2028825" cy="3448050"/>
          </a:xfrm>
        </p:spPr>
      </p:pic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4139952" y="1916832"/>
            <a:ext cx="3096345" cy="792087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№1, октябрь, 2016г</a:t>
            </a:r>
            <a:endParaRPr lang="ru-RU" dirty="0"/>
          </a:p>
          <a:p>
            <a:r>
              <a:rPr lang="ru-RU" dirty="0" smtClean="0"/>
              <a:t>__________________________</a:t>
            </a:r>
            <a:endParaRPr lang="ru-RU" dirty="0"/>
          </a:p>
        </p:txBody>
      </p:sp>
      <p:pic>
        <p:nvPicPr>
          <p:cNvPr id="13" name="Содержимое 12" descr="Без названия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7000875" y="476672"/>
            <a:ext cx="2143125" cy="2143125"/>
          </a:xfrm>
        </p:spPr>
      </p:pic>
      <p:sp>
        <p:nvSpPr>
          <p:cNvPr id="15" name="Прямоугольник 14"/>
          <p:cNvSpPr/>
          <p:nvPr/>
        </p:nvSpPr>
        <p:spPr>
          <a:xfrm>
            <a:off x="1259632" y="2708920"/>
            <a:ext cx="7272808" cy="409342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Пугающая статистика</a:t>
            </a:r>
          </a:p>
          <a:p>
            <a:pPr algn="ctr"/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(Из доклада уполномоченного по правам ребёнка в  Республике Татарстан)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2015 году данным Министерства здравоохранения РТ было зафиксировано 84 факта гибели детей от внешних причин (Суициды, гибель в ДТП, гибель на пожарах, гибель на воде, гибель в результате преступлений против детей).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результате несчастных случаев погибло 56 детей.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водных объектах – 7детей. Причины – оставление детей без присмотра, нарушение правил безопасности  на водных объектах.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2015 году произошло 65 пожаров, где пострадали 30 детей, из которых 12 погибли, 18 травмированы. Анализ показывает, что на пожарах в основном гибнут дети дошкольного возраста. 51 из 65 пожаров произошёл из-за шалости детей с огнём.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2015 году в  РТ зарегистрировано 631 дорожно-транспортное происшествие с участием несовершеннолетних, в результате которых 19 детей погибли и 662 – травмированы.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Ещё 18 детей погибли в результате других несчастных случаев: выпадение из окон,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травмирование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тяжёлыми предметами, желание сделать экстремальное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селфи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 др.</a:t>
            </a:r>
          </a:p>
          <a:p>
            <a:pPr algn="ctr"/>
            <a:endParaRPr lang="ru-RU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3456384" cy="115212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Советы для родителей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96752"/>
            <a:ext cx="3034680" cy="4896544"/>
          </a:xfrm>
        </p:spPr>
        <p:txBody>
          <a:bodyPr>
            <a:normAutofit fontScale="62500" lnSpcReduction="20000"/>
          </a:bodyPr>
          <a:lstStyle/>
          <a:p>
            <a:r>
              <a:rPr lang="ru-RU" sz="1900" b="0" dirty="0" smtClean="0">
                <a:latin typeface="Times New Roman" pitchFamily="18" charset="0"/>
                <a:cs typeface="Times New Roman" pitchFamily="18" charset="0"/>
              </a:rPr>
              <a:t>Уважаемые родители!</a:t>
            </a:r>
          </a:p>
          <a:p>
            <a:r>
              <a:rPr lang="ru-RU" sz="1900" b="0" dirty="0" smtClean="0">
                <a:latin typeface="Times New Roman" pitchFamily="18" charset="0"/>
                <a:cs typeface="Times New Roman" pitchFamily="18" charset="0"/>
              </a:rPr>
              <a:t>Не забывайте никогда, что вы являетесь первыми воспитателями  и образцом для подражания для своих детей. </a:t>
            </a:r>
          </a:p>
          <a:p>
            <a:r>
              <a:rPr lang="ru-RU" sz="1900" b="0" dirty="0" smtClean="0">
                <a:latin typeface="Times New Roman" pitchFamily="18" charset="0"/>
                <a:cs typeface="Times New Roman" pitchFamily="18" charset="0"/>
              </a:rPr>
              <a:t>Посмотрите </a:t>
            </a:r>
            <a:r>
              <a:rPr lang="ru-RU" sz="1900" b="0" dirty="0">
                <a:latin typeface="Times New Roman" pitchFamily="18" charset="0"/>
                <a:cs typeface="Times New Roman" pitchFamily="18" charset="0"/>
              </a:rPr>
              <a:t>внимательно на свою квартиру, двор, в котором играют дети, с точки зрения безопасности для их здоровья.</a:t>
            </a:r>
          </a:p>
          <a:p>
            <a:r>
              <a:rPr lang="ru-RU" sz="1900" b="0" dirty="0">
                <a:latin typeface="Times New Roman" pitchFamily="18" charset="0"/>
                <a:cs typeface="Times New Roman" pitchFamily="18" charset="0"/>
              </a:rPr>
              <a:t>Укрепите качели, отремонтируйте другие игры, установленные во дворе. Вместе с другими жильцами определите площадки для игр детей, удалённые от движения транспорта, не разрешайте детям разжигать во дворах костры, стрелять из ракетниц и т. п. Объясните им, что это может привести к травме.</a:t>
            </a:r>
          </a:p>
          <a:p>
            <a:r>
              <a:rPr lang="ru-RU" sz="1900" b="0" dirty="0">
                <a:latin typeface="Times New Roman" pitchFamily="18" charset="0"/>
                <a:cs typeface="Times New Roman" pitchFamily="18" charset="0"/>
              </a:rPr>
              <a:t>Не разрешайте детям играть с бродячими животными, объясните, что это может привести к серьёзному заболеванию.</a:t>
            </a:r>
          </a:p>
          <a:p>
            <a:r>
              <a:rPr lang="ru-RU" sz="1900" b="0" dirty="0">
                <a:latin typeface="Times New Roman" pitchFamily="18" charset="0"/>
                <a:cs typeface="Times New Roman" pitchFamily="18" charset="0"/>
              </a:rPr>
              <a:t>Научите ребёнка, как вести себя с посторонними людьми. Запретите ему брать от них лакомства и угощения, заходить в чужие квартиры, подвалы и т. п.</a:t>
            </a:r>
          </a:p>
          <a:p>
            <a:r>
              <a:rPr lang="ru-RU" sz="1900" b="0" dirty="0">
                <a:latin typeface="Times New Roman" pitchFamily="18" charset="0"/>
                <a:cs typeface="Times New Roman" pitchFamily="18" charset="0"/>
              </a:rPr>
              <a:t>Разъясните ребёнку, что не будет ничего страшного, если он под угрозой отдаст курточку или другие вещи. Дети часто боятся, что их за это будут ругать дома.</a:t>
            </a:r>
          </a:p>
          <a:p>
            <a:r>
              <a:rPr lang="ru-RU" sz="1900" b="0" dirty="0">
                <a:latin typeface="Times New Roman" pitchFamily="18" charset="0"/>
                <a:cs typeface="Times New Roman" pitchFamily="18" charset="0"/>
              </a:rPr>
              <a:t>Ребёнок должен быть искренним с вами, относиться к вам с доверием, и вы будете знать обо всём, что с ним происходит.</a:t>
            </a:r>
          </a:p>
          <a:p>
            <a:endParaRPr lang="ru-RU" sz="14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Содержимое 8" descr="roditeli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707904" y="0"/>
            <a:ext cx="5436096" cy="6858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 у нас в детском саду…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1196752"/>
            <a:ext cx="4040188" cy="864096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В сентябре в нашем ДОУ прошёл </a:t>
            </a:r>
            <a:r>
              <a:rPr lang="ru-RU" dirty="0" smtClean="0">
                <a:solidFill>
                  <a:srgbClr val="00B0F0"/>
                </a:solidFill>
              </a:rPr>
              <a:t>месячник безопасности дорожного </a:t>
            </a:r>
            <a:r>
              <a:rPr lang="ru-RU" dirty="0" smtClean="0">
                <a:solidFill>
                  <a:srgbClr val="00B0F0"/>
                </a:solidFill>
              </a:rPr>
              <a:t>движения. Сегодня мы расскажем о наиболее интересных мероприятиях, прошедших в рамках месячника.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211960" y="2174875"/>
            <a:ext cx="4680520" cy="3951288"/>
          </a:xfrm>
        </p:spPr>
        <p:txBody>
          <a:bodyPr>
            <a:normAutofit/>
          </a:bodyPr>
          <a:lstStyle/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Во 2 младшей группе был проведён совместный досуг, на котором родители и дети вместе просмотрели мультфильм «Светофор», а после поиграли в игру «Светофор».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Во всех возрастных группах прошёл цикл занятий по ПДД </a:t>
            </a:r>
          </a:p>
          <a:p>
            <a:pPr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Агитбригада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ю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ных инспекторов движения из подготовительной к школе группы выступила  перед родителями воспитанников ДОУ с призывом всегда соблюдать правила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орожного движения.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6" descr="D:\КЛАДИ ВСЁ СЮДА!!!\2016-2017г\ФОТО\сентябрь\IMG_1725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501008"/>
            <a:ext cx="360040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G:\DCIM\129___09\IMG_2600.JP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24744"/>
            <a:ext cx="3168352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G:\DCIM\129___09\IMG_2584.JPG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365104"/>
            <a:ext cx="3759141" cy="2304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 у нас в детском саду…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1196752"/>
            <a:ext cx="4040188" cy="864096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В сентябре в нашем ДОУ </a:t>
            </a:r>
            <a:r>
              <a:rPr lang="ru-RU" dirty="0" smtClean="0">
                <a:solidFill>
                  <a:srgbClr val="00B0F0"/>
                </a:solidFill>
              </a:rPr>
              <a:t>также прошёл месячник по противодействию терроризму и экстремизму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88024" y="2174875"/>
            <a:ext cx="4104456" cy="3951288"/>
          </a:xfrm>
        </p:spPr>
        <p:txBody>
          <a:bodyPr>
            <a:normAutofit/>
          </a:bodyPr>
          <a:lstStyle/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нтересные беседы, сюжетно-ролевые, дидактические игры были проведены во всех группах.</a:t>
            </a:r>
          </a:p>
          <a:p>
            <a:pPr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Очень интересной получилась коллективная работа средней группы «Нам нужен мир»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C:\Users\Matrix\Desktop\отчёты\антитеррор\20160907_102926[1]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068960"/>
            <a:ext cx="4495800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рушана\Desktop\DSC05826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052736"/>
            <a:ext cx="3600400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C:\Users\рушана\Desktop\DSC05823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903640" y="3933056"/>
            <a:ext cx="3240360" cy="2725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Творят дети…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Интересный случай на дороге</a:t>
            </a:r>
          </a:p>
          <a:p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Миронова Александра и её родители, старшая группа МБДОУ № 17</a:t>
            </a:r>
            <a:endParaRPr lang="ru-RU" sz="15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pPr marL="0" indent="35560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Дело было летом. Воскресенье. Стоял жаркий день. Я, мама и папа решили поехать на озеро, чтобы охладиться и подышать свежим воздухом. Мы взяли с собой корзинку с бутербродами и холодным чаем. Сели в машину и поехали. По дороге мы заехали на заправку наша машина любит пить бензин, как я фруктовый сок.</a:t>
            </a:r>
          </a:p>
          <a:p>
            <a:pPr marL="0" indent="35560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Всё, мы поехали… Проезжали мимо красивых деревьев, видели стаю летящих птиц. Было так весело и красиво. Но папа внезапно остановился.  И сказал: «Смотрите!» Перед нашей машиной проходила дорогу лосиха с лосёнком. Она была большая и красивая, а лосёнок маленький и беззащитный. Мы любовались этими животными. Перейдя дорогу, они скрылись в чаще леса. Оказалось, что звери ходили на водопой и возвращались обратно домой в лес через дорогу. Потом мы доехали до нашего озера, отдохнули, покушали и приехали домой. Я, мама и папа ещё долго вспоминали этот интересный случай на дороге.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err="1" smtClean="0"/>
              <a:t>каппп</a:t>
            </a:r>
            <a:endParaRPr lang="ru-RU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954087">
            <a:off x="-378190" y="2026778"/>
            <a:ext cx="5080560" cy="3810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504" y="260649"/>
            <a:ext cx="2376264" cy="792088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32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Перекрёсток загадок</a:t>
            </a:r>
            <a:endParaRPr lang="ru-RU" sz="32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052736"/>
            <a:ext cx="2098576" cy="5073427"/>
          </a:xfrm>
        </p:spPr>
        <p:txBody>
          <a:bodyPr>
            <a:normAutofit fontScale="25000" lnSpcReduction="20000"/>
          </a:bodyPr>
          <a:lstStyle/>
          <a:p>
            <a:pPr fontAlgn="base">
              <a:buNone/>
            </a:pPr>
            <a:r>
              <a:rPr lang="ru-RU" sz="4300" b="1" dirty="0" smtClean="0"/>
              <a:t>Всё ест, не наестся, а пьёт – умирает</a:t>
            </a:r>
            <a:endParaRPr lang="ru-RU" sz="4300" dirty="0" smtClean="0"/>
          </a:p>
          <a:p>
            <a:pPr fontAlgn="base">
              <a:buNone/>
            </a:pPr>
            <a:endParaRPr lang="ru-RU" sz="4300" dirty="0" smtClean="0"/>
          </a:p>
          <a:p>
            <a:pPr fontAlgn="base">
              <a:buNone/>
            </a:pPr>
            <a:r>
              <a:rPr lang="ru-RU" sz="4300" b="1" dirty="0" smtClean="0"/>
              <a:t>Висит – молчит, а перевернешь, шипит, и пена летит</a:t>
            </a:r>
            <a:endParaRPr lang="ru-RU" sz="4300" dirty="0" smtClean="0"/>
          </a:p>
          <a:p>
            <a:pPr fontAlgn="base">
              <a:buNone/>
            </a:pPr>
            <a:endParaRPr lang="ru-RU" sz="4300" dirty="0" smtClean="0"/>
          </a:p>
          <a:p>
            <a:pPr fontAlgn="base">
              <a:buNone/>
            </a:pPr>
            <a:r>
              <a:rPr lang="ru-RU" sz="4300" b="1" dirty="0" smtClean="0"/>
              <a:t>Он друг </a:t>
            </a:r>
            <a:r>
              <a:rPr lang="ru-RU" sz="4300" b="1" dirty="0" smtClean="0"/>
              <a:t>ребят,</a:t>
            </a:r>
            <a:endParaRPr lang="ru-RU" sz="4300" dirty="0" smtClean="0"/>
          </a:p>
          <a:p>
            <a:pPr fontAlgn="base">
              <a:buNone/>
            </a:pPr>
            <a:r>
              <a:rPr lang="ru-RU" sz="4300" b="1" dirty="0" smtClean="0"/>
              <a:t>но </a:t>
            </a:r>
            <a:r>
              <a:rPr lang="ru-RU" sz="4300" b="1" dirty="0" smtClean="0"/>
              <a:t>когда с ним </a:t>
            </a:r>
            <a:r>
              <a:rPr lang="ru-RU" sz="4300" b="1" dirty="0" smtClean="0"/>
              <a:t>шалят,</a:t>
            </a:r>
            <a:endParaRPr lang="ru-RU" sz="4300" dirty="0" smtClean="0"/>
          </a:p>
          <a:p>
            <a:pPr fontAlgn="base">
              <a:buNone/>
            </a:pPr>
            <a:r>
              <a:rPr lang="ru-RU" sz="4300" b="1" dirty="0" smtClean="0"/>
              <a:t>он </a:t>
            </a:r>
            <a:r>
              <a:rPr lang="ru-RU" sz="4300" b="1" dirty="0" smtClean="0"/>
              <a:t>становится </a:t>
            </a:r>
            <a:r>
              <a:rPr lang="ru-RU" sz="4300" b="1" dirty="0" smtClean="0"/>
              <a:t>врагом</a:t>
            </a:r>
            <a:endParaRPr lang="ru-RU" sz="4300" dirty="0" smtClean="0"/>
          </a:p>
          <a:p>
            <a:pPr fontAlgn="base">
              <a:buNone/>
            </a:pPr>
            <a:r>
              <a:rPr lang="ru-RU" sz="4300" b="1" dirty="0" smtClean="0"/>
              <a:t>и </a:t>
            </a:r>
            <a:r>
              <a:rPr lang="ru-RU" sz="4300" b="1" dirty="0" smtClean="0"/>
              <a:t>сжигает всё кругом</a:t>
            </a:r>
            <a:r>
              <a:rPr lang="ru-RU" sz="4300" b="1" dirty="0" smtClean="0"/>
              <a:t>.</a:t>
            </a:r>
            <a:endParaRPr lang="ru-RU" sz="4300" dirty="0" smtClean="0"/>
          </a:p>
          <a:p>
            <a:pPr fontAlgn="base">
              <a:buNone/>
            </a:pPr>
            <a:endParaRPr lang="ru-RU" sz="4300" b="1" dirty="0" smtClean="0"/>
          </a:p>
          <a:p>
            <a:pPr fontAlgn="base">
              <a:buNone/>
            </a:pPr>
            <a:r>
              <a:rPr lang="ru-RU" sz="4300" b="1" dirty="0" smtClean="0"/>
              <a:t>Смел </a:t>
            </a:r>
            <a:r>
              <a:rPr lang="ru-RU" sz="4300" b="1" dirty="0" smtClean="0"/>
              <a:t>огонь, они </a:t>
            </a:r>
            <a:r>
              <a:rPr lang="ru-RU" sz="4300" b="1" dirty="0" smtClean="0"/>
              <a:t>смелее,</a:t>
            </a:r>
            <a:endParaRPr lang="ru-RU" sz="4300" dirty="0" smtClean="0"/>
          </a:p>
          <a:p>
            <a:pPr fontAlgn="base">
              <a:buNone/>
            </a:pPr>
            <a:r>
              <a:rPr lang="ru-RU" sz="4300" b="1" dirty="0" smtClean="0"/>
              <a:t>Он </a:t>
            </a:r>
            <a:r>
              <a:rPr lang="ru-RU" sz="4300" b="1" dirty="0" smtClean="0"/>
              <a:t>силен, они </a:t>
            </a:r>
            <a:r>
              <a:rPr lang="ru-RU" sz="4300" b="1" dirty="0" smtClean="0"/>
              <a:t>сильнее,</a:t>
            </a:r>
            <a:endParaRPr lang="ru-RU" sz="4300" dirty="0" smtClean="0"/>
          </a:p>
          <a:p>
            <a:pPr fontAlgn="base">
              <a:buNone/>
            </a:pPr>
            <a:r>
              <a:rPr lang="ru-RU" sz="4300" b="1" dirty="0" smtClean="0"/>
              <a:t>Их </a:t>
            </a:r>
            <a:r>
              <a:rPr lang="ru-RU" sz="4300" b="1" dirty="0" smtClean="0"/>
              <a:t>огнем не </a:t>
            </a:r>
            <a:r>
              <a:rPr lang="ru-RU" sz="4300" b="1" dirty="0" smtClean="0"/>
              <a:t>испугать,</a:t>
            </a:r>
            <a:endParaRPr lang="ru-RU" sz="4300" dirty="0" smtClean="0"/>
          </a:p>
          <a:p>
            <a:pPr fontAlgn="base">
              <a:buNone/>
            </a:pPr>
            <a:r>
              <a:rPr lang="ru-RU" sz="4300" b="1" dirty="0" smtClean="0"/>
              <a:t>Им </a:t>
            </a:r>
            <a:r>
              <a:rPr lang="ru-RU" sz="4300" b="1" dirty="0" smtClean="0"/>
              <a:t>к огню не привыкать!</a:t>
            </a:r>
            <a:endParaRPr lang="ru-RU" sz="4300" dirty="0" smtClean="0"/>
          </a:p>
          <a:p>
            <a:pPr fontAlgn="base">
              <a:buNone/>
            </a:pPr>
            <a:endParaRPr lang="ru-RU" sz="4300" dirty="0" smtClean="0"/>
          </a:p>
          <a:p>
            <a:pPr fontAlgn="base">
              <a:buNone/>
            </a:pPr>
            <a:r>
              <a:rPr lang="ru-RU" sz="4300" b="1" dirty="0" smtClean="0"/>
              <a:t>Что за тесный, тесный </a:t>
            </a:r>
            <a:r>
              <a:rPr lang="ru-RU" sz="4300" b="1" dirty="0" smtClean="0"/>
              <a:t>дом?</a:t>
            </a:r>
            <a:endParaRPr lang="ru-RU" sz="4300" dirty="0" smtClean="0"/>
          </a:p>
          <a:p>
            <a:pPr fontAlgn="base">
              <a:buNone/>
            </a:pPr>
            <a:r>
              <a:rPr lang="ru-RU" sz="4300" b="1" dirty="0" smtClean="0"/>
              <a:t>Сто </a:t>
            </a:r>
            <a:r>
              <a:rPr lang="ru-RU" sz="4300" b="1" dirty="0" smtClean="0"/>
              <a:t>сестричек жмутся в </a:t>
            </a:r>
            <a:r>
              <a:rPr lang="ru-RU" sz="4300" b="1" dirty="0" smtClean="0"/>
              <a:t>нем.</a:t>
            </a:r>
            <a:endParaRPr lang="ru-RU" sz="4300" dirty="0" smtClean="0"/>
          </a:p>
          <a:p>
            <a:pPr fontAlgn="base">
              <a:buNone/>
            </a:pPr>
            <a:r>
              <a:rPr lang="ru-RU" sz="4300" b="1" dirty="0" smtClean="0"/>
              <a:t>И любая </a:t>
            </a:r>
            <a:r>
              <a:rPr lang="ru-RU" sz="4300" b="1" dirty="0" smtClean="0"/>
              <a:t>из </a:t>
            </a:r>
            <a:r>
              <a:rPr lang="ru-RU" sz="4300" b="1" dirty="0" smtClean="0"/>
              <a:t>сестричек</a:t>
            </a:r>
            <a:endParaRPr lang="ru-RU" sz="4300" dirty="0" smtClean="0"/>
          </a:p>
          <a:p>
            <a:pPr fontAlgn="base">
              <a:buNone/>
            </a:pPr>
            <a:r>
              <a:rPr lang="ru-RU" sz="4300" b="1" dirty="0" smtClean="0"/>
              <a:t>Может </a:t>
            </a:r>
            <a:r>
              <a:rPr lang="ru-RU" sz="4300" b="1" dirty="0" smtClean="0"/>
              <a:t>вспыхнуть, как </a:t>
            </a:r>
            <a:r>
              <a:rPr lang="ru-RU" sz="4300" b="1" dirty="0" smtClean="0"/>
              <a:t>костер.</a:t>
            </a:r>
            <a:endParaRPr lang="ru-RU" sz="4300" dirty="0" smtClean="0"/>
          </a:p>
          <a:p>
            <a:pPr fontAlgn="base">
              <a:buNone/>
            </a:pPr>
            <a:r>
              <a:rPr lang="ru-RU" sz="4300" b="1" dirty="0" smtClean="0"/>
              <a:t>Не </a:t>
            </a:r>
            <a:r>
              <a:rPr lang="ru-RU" sz="4300" b="1" dirty="0" smtClean="0"/>
              <a:t>шути с </a:t>
            </a:r>
            <a:r>
              <a:rPr lang="ru-RU" sz="4300" b="1" dirty="0" smtClean="0"/>
              <a:t>сестричками,</a:t>
            </a:r>
            <a:endParaRPr lang="ru-RU" sz="4300" dirty="0" smtClean="0"/>
          </a:p>
          <a:p>
            <a:pPr fontAlgn="base">
              <a:buNone/>
            </a:pPr>
            <a:r>
              <a:rPr lang="ru-RU" sz="4300" b="1" dirty="0" smtClean="0"/>
              <a:t>Тоненькими </a:t>
            </a:r>
            <a:r>
              <a:rPr lang="ru-RU" sz="4300" b="1" dirty="0" smtClean="0"/>
              <a:t>…</a:t>
            </a:r>
            <a:endParaRPr lang="ru-RU" sz="4300" dirty="0" smtClean="0"/>
          </a:p>
          <a:p>
            <a:pPr fontAlgn="base">
              <a:buNone/>
            </a:pPr>
            <a:endParaRPr lang="ru-RU" sz="4300" dirty="0" smtClean="0"/>
          </a:p>
          <a:p>
            <a:pPr fontAlgn="base">
              <a:buNone/>
            </a:pPr>
            <a:r>
              <a:rPr lang="ru-RU" sz="4300" b="1" dirty="0" smtClean="0"/>
              <a:t>Выпал на пол </a:t>
            </a:r>
            <a:r>
              <a:rPr lang="ru-RU" sz="4300" b="1" dirty="0" smtClean="0"/>
              <a:t>уголек,</a:t>
            </a:r>
            <a:endParaRPr lang="ru-RU" sz="4300" dirty="0" smtClean="0"/>
          </a:p>
          <a:p>
            <a:pPr fontAlgn="base">
              <a:buNone/>
            </a:pPr>
            <a:r>
              <a:rPr lang="ru-RU" sz="4300" b="1" dirty="0" smtClean="0"/>
              <a:t>Деревянный </a:t>
            </a:r>
            <a:r>
              <a:rPr lang="ru-RU" sz="4300" b="1" dirty="0" smtClean="0"/>
              <a:t>пол </a:t>
            </a:r>
            <a:r>
              <a:rPr lang="ru-RU" sz="4300" b="1" dirty="0" smtClean="0"/>
              <a:t>зажег.</a:t>
            </a:r>
            <a:endParaRPr lang="ru-RU" sz="4300" dirty="0" smtClean="0"/>
          </a:p>
          <a:p>
            <a:pPr fontAlgn="base">
              <a:buNone/>
            </a:pPr>
            <a:r>
              <a:rPr lang="ru-RU" sz="4300" b="1" dirty="0" smtClean="0"/>
              <a:t>Не смотри</a:t>
            </a:r>
            <a:r>
              <a:rPr lang="ru-RU" sz="4300" b="1" dirty="0" smtClean="0"/>
              <a:t>, не жди, не </a:t>
            </a:r>
            <a:r>
              <a:rPr lang="ru-RU" sz="4300" b="1" dirty="0" smtClean="0"/>
              <a:t>стой.</a:t>
            </a:r>
            <a:endParaRPr lang="ru-RU" sz="4300" dirty="0" smtClean="0"/>
          </a:p>
          <a:p>
            <a:pPr fontAlgn="base">
              <a:buNone/>
            </a:pPr>
            <a:r>
              <a:rPr lang="ru-RU" sz="4300" b="1" dirty="0" smtClean="0"/>
              <a:t>А </a:t>
            </a:r>
            <a:r>
              <a:rPr lang="ru-RU" sz="4300" b="1" dirty="0" smtClean="0"/>
              <a:t>скорей залей…</a:t>
            </a:r>
            <a:endParaRPr lang="ru-RU" sz="4300" dirty="0" smtClean="0"/>
          </a:p>
          <a:p>
            <a:pPr fontAlgn="base">
              <a:buNone/>
            </a:pPr>
            <a:endParaRPr lang="ru-RU" sz="4300" dirty="0" smtClean="0"/>
          </a:p>
          <a:p>
            <a:pPr fontAlgn="base">
              <a:buNone/>
            </a:pPr>
            <a:r>
              <a:rPr lang="ru-RU" sz="4300" b="1" dirty="0" smtClean="0"/>
              <a:t>Я </a:t>
            </a:r>
            <a:r>
              <a:rPr lang="ru-RU" sz="4300" b="1" dirty="0" smtClean="0"/>
              <a:t>мчусь с сиреной на </a:t>
            </a:r>
            <a:r>
              <a:rPr lang="ru-RU" sz="4300" b="1" dirty="0" smtClean="0"/>
              <a:t>пожар,</a:t>
            </a:r>
            <a:endParaRPr lang="ru-RU" sz="4300" dirty="0" smtClean="0"/>
          </a:p>
          <a:p>
            <a:pPr fontAlgn="base">
              <a:buNone/>
            </a:pPr>
            <a:r>
              <a:rPr lang="ru-RU" sz="4300" b="1" dirty="0" smtClean="0"/>
              <a:t>Везу </a:t>
            </a:r>
            <a:r>
              <a:rPr lang="ru-RU" sz="4300" b="1" dirty="0" smtClean="0"/>
              <a:t>я воду с </a:t>
            </a:r>
            <a:r>
              <a:rPr lang="ru-RU" sz="4300" b="1" dirty="0" smtClean="0"/>
              <a:t>пеной.</a:t>
            </a:r>
            <a:endParaRPr lang="ru-RU" sz="4300" dirty="0" smtClean="0"/>
          </a:p>
          <a:p>
            <a:pPr fontAlgn="base">
              <a:buNone/>
            </a:pPr>
            <a:r>
              <a:rPr lang="ru-RU" sz="4300" b="1" dirty="0" smtClean="0"/>
              <a:t>Потушим вмиг огонь и жар</a:t>
            </a:r>
            <a:endParaRPr lang="ru-RU" sz="4300" dirty="0" smtClean="0"/>
          </a:p>
          <a:p>
            <a:pPr fontAlgn="base">
              <a:buNone/>
            </a:pPr>
            <a:r>
              <a:rPr lang="ru-RU" sz="4300" b="1" dirty="0" smtClean="0"/>
              <a:t>Мы быстро, словно стрелы.</a:t>
            </a:r>
            <a:endParaRPr lang="ru-RU" sz="4300" dirty="0" smtClean="0"/>
          </a:p>
          <a:p>
            <a:pPr fontAlgn="base">
              <a:buNone/>
            </a:pPr>
            <a:endParaRPr lang="ru-RU" sz="4300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059833" y="260649"/>
            <a:ext cx="5626968" cy="648071"/>
          </a:xfrm>
        </p:spPr>
        <p:txBody>
          <a:bodyPr/>
          <a:lstStyle/>
          <a:p>
            <a:pPr algn="ctr"/>
            <a:r>
              <a:rPr lang="ru-RU" sz="36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</a:t>
            </a:r>
            <a:r>
              <a:rPr lang="ru-RU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гостях у сказки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2555776" y="908720"/>
            <a:ext cx="6264696" cy="568863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6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Сказка про мальчика Петю, который стал </a:t>
            </a:r>
            <a:r>
              <a:rPr lang="ru-RU" sz="6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пожарником</a:t>
            </a:r>
            <a:endParaRPr lang="ru-RU" sz="640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55600">
              <a:buNone/>
            </a:pPr>
            <a:r>
              <a:rPr lang="ru-RU" sz="6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Сказка для детей 5-6 лет, которые боятся пожара.</a:t>
            </a:r>
          </a:p>
          <a:p>
            <a:pPr marL="0" indent="355600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 одном маленьком городе жил-был мальчик Петя. Самый обычный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мальчик. Ходил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садик, а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когда его закрыли на лето, поехал к бабушке с дедушкой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 деревню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355600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 деревне у бабушкиных и дедушкиных соседей случился пожар. Сгорел сарай,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 котором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жили куры и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коза. Огонь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, жара, куча людей с ведрами, которые поливали не столько пожар,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сколько соседние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постройки, чтобы они не загорелись. А потом приехала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пожарная машина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и быстро все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потушила. Мальчику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было очень страшно. По ночам ему снились пожары. Петя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стал просыпаться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среди ночи от страха и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плакать. Тогда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мама попросила папу сводить Петю на экскурсию в пожарную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часть. Пожарники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радостно встречают всех гостей. Они очень любят рассказывать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о своей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работе и показывать свои машины, которыми тушат огонь в домах, лесах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и на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улицах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городов. Петя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узнал, что пожар бывает разный. Научился тушить огонь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огнетушителем. Ему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дали самый маленький, и все же он был очень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тяжелый. Петя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покатался на пожарной машине, попробовал поднять пожарный шланг –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он оказался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очень тяжелым. И Петя решил, что обязательно, когда вырастет,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станет очень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сильным, чтобы поднимать этот шланг и тушить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пожар. А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еще в пожарной части показали мультик. Про то, как вести себя, если ты дома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и вдруг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что-то загорелось. Про то, как вести себя на природе – не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разбрасывать мусор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, из-за которого может загореться трава и лес. Не зажигать костры,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когда рядом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нет взрослых. И как правильно разводить огонь, чтобы он не поджег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траву и лес. Показали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как спасаются от лесных пожаров животные. Пожаров,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которые возникают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из-за одной спички или непотушенной сигаретки. Из-за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стеклянной бутылки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, оставленной на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солнце…И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то, как трудятся пожарные, спасая лес, дом и машины от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огня. А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еще Петя узнал, что обязательно, если увидел, что из окна дома идет дым, нужно позвонить в пожарную часть. С домашнего телефона или таксофона это номер 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01.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 сотового – 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101.</a:t>
            </a:r>
          </a:p>
          <a:p>
            <a:pPr marL="0" indent="355600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Сообщить что и по какому адресу горит. И даже если скажут, что уже выехали, все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равно звоните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. Вдруг в следующий раз вы окажетесь первыми. Чем скорее приедут пожарники,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тем больше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спасут любимых игрушек того мальчика или девочки, которые живут в этой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квартире. Ну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и чтобы пожарная машина быстрее приехала, нужно чтобы к дому можно было легко подъехать. Чтобы на дороге у пожарной машины не стояли автомобили и не валялись камни. Потому что чем быстрее начнут тушить пожар, тем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лучше. Позвонив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01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101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, нужно постараться уйти подальше от места пожара. Чтобы не мешать пожарным и не попасть в огонь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самому. С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тех пор Пете снились не пожары, а герои-пожарники. Он сам во сне тушил пожары в лесу и городских квартирах. Тушил сараи и бани, спасал маленьких мальчиков и рогатых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козочек. Петя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решил стать героем-спасателем. Каждое утро делает зарядку. И помогает расчищать дворовые дороги от упавших в грозу веток деревьев. А весной вместе с папой и мамой ходит расчищать лес от мусора вместе с волонтерами.</a:t>
            </a:r>
          </a:p>
          <a:p>
            <a:pPr marL="0" indent="355600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Много дел у пожарников, не мало дел и у их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помощников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</TotalTime>
  <Words>1455</Words>
  <Application>Microsoft Office PowerPoint</Application>
  <PresentationFormat>Экран (4:3)</PresentationFormat>
  <Paragraphs>88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Островок безопасности</vt:lpstr>
      <vt:lpstr>Советы для родителей</vt:lpstr>
      <vt:lpstr>А у нас в детском саду…</vt:lpstr>
      <vt:lpstr>А у нас в детском саду…</vt:lpstr>
      <vt:lpstr>Творят дети…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Matrix</dc:creator>
  <cp:lastModifiedBy>Matrix</cp:lastModifiedBy>
  <cp:revision>29</cp:revision>
  <dcterms:created xsi:type="dcterms:W3CDTF">2016-10-14T09:12:41Z</dcterms:created>
  <dcterms:modified xsi:type="dcterms:W3CDTF">2016-10-17T06:29:47Z</dcterms:modified>
</cp:coreProperties>
</file>